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1254" y="-9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2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9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4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3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C0CC-5B2F-49C9-9112-B8A498BDCA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1603-BB60-470B-A0FE-ED8C0B2A7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0052" y="2370652"/>
                <a:ext cx="2590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1. Given: </a:t>
                </a:r>
                <a:endParaRPr lang="en-US" sz="1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𝑟𝑖𝑔h𝑡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𝑎𝑛𝑔𝑙𝑒</m:t>
                      </m:r>
                    </m:oMath>
                  </m:oMathPara>
                </a14:m>
                <a:endParaRPr lang="en-US" sz="12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𝑟𝑖𝑔h𝑡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𝑎𝑛𝑔𝑙𝑒</m:t>
                    </m:r>
                  </m:oMath>
                </a14:m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≅ 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2" y="2370652"/>
                <a:ext cx="2590800" cy="1015663"/>
              </a:xfrm>
              <a:prstGeom prst="rect">
                <a:avLst/>
              </a:prstGeom>
              <a:blipFill rotWithShape="0">
                <a:blip r:embed="rId2"/>
                <a:stretch>
                  <a:fillRect b="-4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562852" y="2039415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852" y="2039415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62852" y="3106215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48852" y="2039415"/>
            <a:ext cx="9144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16329" y="3490316"/>
                <a:ext cx="4038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 smtClean="0"/>
                  <a:t>Statements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𝑟𝑖𝑔h𝑡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𝑎𝑛𝑔𝑙𝑒</m:t>
                    </m:r>
                  </m:oMath>
                </a14:m>
                <a:endParaRPr lang="en-US" sz="12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en-US" sz="1200" dirty="0" smtClean="0"/>
                  <a:t>__________________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≅ 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200" dirty="0"/>
              </a:p>
              <a:p>
                <a:endParaRPr lang="en-US" sz="1200" u="sng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29" y="3490316"/>
                <a:ext cx="40386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51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859629" y="3490316"/>
                <a:ext cx="4038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 smtClean="0"/>
                  <a:t>Reasons</a:t>
                </a:r>
              </a:p>
              <a:p>
                <a:pPr marL="342900" indent="-342900">
                  <a:buAutoNum type="arabicPeriod"/>
                </a:pPr>
                <a:r>
                  <a:rPr lang="en-US" sz="1200" dirty="0" smtClean="0"/>
                  <a:t>__________________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𝐺𝑖𝑣𝑒𝑛</m:t>
                    </m:r>
                  </m:oMath>
                </a14:m>
                <a:endParaRPr lang="en-US" sz="1200" b="0" dirty="0" smtClean="0"/>
              </a:p>
              <a:p>
                <a:pPr marL="342900" indent="-342900">
                  <a:buAutoNum type="arabicPeriod"/>
                </a:pPr>
                <a:r>
                  <a:rPr lang="en-US" sz="1200" dirty="0" smtClean="0"/>
                  <a:t>__________________</a:t>
                </a:r>
                <a:endParaRPr lang="en-US" sz="1200" dirty="0"/>
              </a:p>
              <a:p>
                <a:endParaRPr lang="en-US" sz="1200" u="sng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29" y="3490316"/>
                <a:ext cx="4038600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151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296151" y="183415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4092" y="299738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42835" y="173771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63252" y="29848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430" y="443324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Name:_______________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64934" y="6178743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2. Given: </a:t>
                </a:r>
                <a:endParaRPr lang="en-US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𝑖𝑎𝑔𝑟𝑎𝑚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𝑠h𝑜𝑤𝑛</m:t>
                      </m:r>
                    </m:oMath>
                  </m:oMathPara>
                </a14:m>
                <a:endParaRPr lang="en-US" sz="1200" dirty="0"/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≅ 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𝑋𝐵𝑍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4" y="6178743"/>
                <a:ext cx="2590800" cy="646331"/>
              </a:xfrm>
              <a:prstGeom prst="rect">
                <a:avLst/>
              </a:prstGeom>
              <a:blipFill rotWithShape="0"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>
            <a:off x="3757363" y="6412775"/>
            <a:ext cx="2568743" cy="6858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866648" y="6755675"/>
            <a:ext cx="3113175" cy="13027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21529" y="60919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29553" y="689700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17939" y="651511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52887" y="70364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635930" y="6461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16329" y="7379179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Statements</a:t>
            </a:r>
          </a:p>
          <a:p>
            <a:r>
              <a:rPr lang="en-US" sz="1200" dirty="0" smtClean="0"/>
              <a:t>1. _____________________</a:t>
            </a:r>
          </a:p>
          <a:p>
            <a:r>
              <a:rPr lang="en-US" sz="1200" dirty="0" smtClean="0"/>
              <a:t>2. _____________________</a:t>
            </a:r>
          </a:p>
          <a:p>
            <a:r>
              <a:rPr lang="en-US" sz="1200" dirty="0" smtClean="0"/>
              <a:t>3. _____________________</a:t>
            </a:r>
          </a:p>
          <a:p>
            <a:r>
              <a:rPr lang="en-US" sz="1200" dirty="0" smtClean="0"/>
              <a:t>4. _____________________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793956" y="7381597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Reasons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Given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Assumed from Diagram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Assumed from Diagram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If 2 angles are straight angles, then they are congruent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990600"/>
            <a:ext cx="386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Beginning Proofs -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914400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  <a:r>
                  <a:rPr lang="en-US" sz="1200" dirty="0" smtClean="0"/>
                  <a:t>. Given: </a:t>
                </a:r>
                <a:endParaRPr lang="en-US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=20°</m:t>
                      </m:r>
                    </m:oMath>
                  </m:oMathPara>
                </a14:m>
                <a:endParaRPr lang="en-US" sz="12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&lt;2=15°</m:t>
                    </m:r>
                  </m:oMath>
                </a14:m>
                <a:endParaRPr lang="en-US" sz="1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3=55°</m:t>
                      </m:r>
                    </m:oMath>
                  </m:oMathPara>
                </a14:m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𝑟𝑖𝑔h𝑡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𝑎𝑛𝑔𝑙𝑒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14400"/>
                <a:ext cx="259080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35" b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3924299" y="1078468"/>
            <a:ext cx="723901" cy="10362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4286250" y="1078468"/>
            <a:ext cx="361950" cy="1341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4648200" y="1078468"/>
            <a:ext cx="1" cy="1447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8200" y="1078468"/>
            <a:ext cx="1066800" cy="1143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598" y="19300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67225" y="7297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19725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141193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449677" y="170959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21076" y="155043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176" y="2622861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Statements</a:t>
            </a:r>
          </a:p>
          <a:p>
            <a:r>
              <a:rPr lang="en-US" sz="1200" dirty="0" smtClean="0"/>
              <a:t>1. _____________</a:t>
            </a:r>
          </a:p>
          <a:p>
            <a:r>
              <a:rPr lang="en-US" sz="1200" dirty="0" smtClean="0"/>
              <a:t>2. _____________</a:t>
            </a:r>
          </a:p>
          <a:p>
            <a:r>
              <a:rPr lang="en-US" sz="1200" dirty="0" smtClean="0"/>
              <a:t>3. _____________</a:t>
            </a:r>
          </a:p>
          <a:p>
            <a:r>
              <a:rPr lang="en-US" sz="1200" dirty="0" smtClean="0"/>
              <a:t>4. _____________</a:t>
            </a:r>
          </a:p>
          <a:p>
            <a:r>
              <a:rPr lang="en-US" sz="1200" dirty="0" smtClean="0"/>
              <a:t>5. _____________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2602468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Reasons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_______________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_______________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_______________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_______________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_______________</a:t>
            </a:r>
          </a:p>
          <a:p>
            <a:pPr marL="228600" indent="-228600">
              <a:buAutoNum type="arabicPeriod"/>
            </a:pPr>
            <a:endParaRPr lang="en-US" sz="1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81000" y="5105400"/>
                <a:ext cx="2590800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4. Given: </a:t>
                </a:r>
                <a:endParaRPr lang="en-US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𝑚𝑖𝑑𝑝𝑜𝑖𝑛𝑡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05400"/>
                <a:ext cx="2590800" cy="831766"/>
              </a:xfrm>
              <a:prstGeom prst="rect">
                <a:avLst/>
              </a:prstGeom>
              <a:blipFill rotWithShape="0">
                <a:blip r:embed="rId3"/>
                <a:stretch>
                  <a:fillRect l="-235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/>
          <p:cNvSpPr/>
          <p:nvPr/>
        </p:nvSpPr>
        <p:spPr>
          <a:xfrm rot="5400000">
            <a:off x="4031566" y="4962525"/>
            <a:ext cx="1162049" cy="1447800"/>
          </a:xfrm>
          <a:prstGeom prst="triangle">
            <a:avLst>
              <a:gd name="adj" fmla="val 522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3"/>
            <a:endCxn id="16" idx="0"/>
          </p:cNvCxnSpPr>
          <p:nvPr/>
        </p:nvCxnSpPr>
        <p:spPr>
          <a:xfrm>
            <a:off x="3888691" y="5712072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87676" y="47933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619141" y="54841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619141" y="611805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70805" y="551546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1077" y="6619211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Statements</a:t>
            </a:r>
          </a:p>
          <a:p>
            <a:endParaRPr lang="en-US" sz="1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6579508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Reasons</a:t>
            </a:r>
          </a:p>
        </p:txBody>
      </p:sp>
    </p:spTree>
    <p:extLst>
      <p:ext uri="{BB962C8B-B14F-4D97-AF65-F5344CB8AC3E}">
        <p14:creationId xmlns:p14="http://schemas.microsoft.com/office/powerpoint/2010/main" val="235908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181</Words>
  <Application>Microsoft Office PowerPoint</Application>
  <PresentationFormat>Custom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Wooten, Zack</dc:creator>
  <cp:lastModifiedBy>Wooten, Zack</cp:lastModifiedBy>
  <cp:revision>12</cp:revision>
  <dcterms:created xsi:type="dcterms:W3CDTF">2015-08-20T14:44:25Z</dcterms:created>
  <dcterms:modified xsi:type="dcterms:W3CDTF">2016-08-19T17:53:43Z</dcterms:modified>
</cp:coreProperties>
</file>