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 autoAdjust="0"/>
    <p:restoredTop sz="94749" autoAdjust="0"/>
  </p:normalViewPr>
  <p:slideViewPr>
    <p:cSldViewPr>
      <p:cViewPr varScale="1">
        <p:scale>
          <a:sx n="63" d="100"/>
          <a:sy n="63" d="100"/>
        </p:scale>
        <p:origin x="2550" y="90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1BF22B-6AE8-42CD-BA94-AAE016E6F50D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4F241A-E4FE-4955-B26C-1264B93969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841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F19-59A4-4A2D-BFBE-281ECEA7DF6D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0271-D96F-4C47-A2DB-221BFF5CE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4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F19-59A4-4A2D-BFBE-281ECEA7DF6D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0271-D96F-4C47-A2DB-221BFF5CE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5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F19-59A4-4A2D-BFBE-281ECEA7DF6D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0271-D96F-4C47-A2DB-221BFF5CE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01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F19-59A4-4A2D-BFBE-281ECEA7DF6D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0271-D96F-4C47-A2DB-221BFF5CE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9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F19-59A4-4A2D-BFBE-281ECEA7DF6D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0271-D96F-4C47-A2DB-221BFF5CE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3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F19-59A4-4A2D-BFBE-281ECEA7DF6D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0271-D96F-4C47-A2DB-221BFF5CE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43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F19-59A4-4A2D-BFBE-281ECEA7DF6D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0271-D96F-4C47-A2DB-221BFF5CE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42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F19-59A4-4A2D-BFBE-281ECEA7DF6D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0271-D96F-4C47-A2DB-221BFF5CE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26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F19-59A4-4A2D-BFBE-281ECEA7DF6D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0271-D96F-4C47-A2DB-221BFF5CE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79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F19-59A4-4A2D-BFBE-281ECEA7DF6D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0271-D96F-4C47-A2DB-221BFF5CE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0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F19-59A4-4A2D-BFBE-281ECEA7DF6D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0271-D96F-4C47-A2DB-221BFF5CE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50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C2F19-59A4-4A2D-BFBE-281ECEA7DF6D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D0271-D96F-4C47-A2DB-221BFF5CEA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45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6400800"/>
            <a:ext cx="6829425" cy="2162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487" y="457200"/>
            <a:ext cx="4819650" cy="577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370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D645C63ADB3448815C43D1031636B6" ma:contentTypeVersion="3" ma:contentTypeDescription="Create a new document." ma:contentTypeScope="" ma:versionID="ee1a2e2c8d55c5f060018bdb1b3e2963">
  <xsd:schema xmlns:xsd="http://www.w3.org/2001/XMLSchema" xmlns:xs="http://www.w3.org/2001/XMLSchema" xmlns:p="http://schemas.microsoft.com/office/2006/metadata/properties" xmlns:ns2="8bb3f9fa-c8d3-4cef-91e4-f0a540c2b4f8" targetNamespace="http://schemas.microsoft.com/office/2006/metadata/properties" ma:root="true" ma:fieldsID="7608cd361c3afceebf169722583aae48" ns2:_="">
    <xsd:import namespace="8bb3f9fa-c8d3-4cef-91e4-f0a540c2b4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b3f9fa-c8d3-4cef-91e4-f0a540c2b4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753BEC-F5EC-4F6A-ABDE-7B91EF1E4A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AB3344-A6E3-4928-824D-44888C6AE0C3}">
  <ds:schemaRefs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8bb3f9fa-c8d3-4cef-91e4-f0a540c2b4f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30D9BB3-74FE-4E82-B662-198276ABF0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b3f9fa-c8d3-4cef-91e4-f0a540c2b4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Wooten, Zack</dc:creator>
  <cp:lastModifiedBy>Wooten, Zack</cp:lastModifiedBy>
  <cp:revision>22</cp:revision>
  <cp:lastPrinted>2016-09-15T14:36:01Z</cp:lastPrinted>
  <dcterms:created xsi:type="dcterms:W3CDTF">2015-08-18T15:29:55Z</dcterms:created>
  <dcterms:modified xsi:type="dcterms:W3CDTF">2016-09-15T14:45:02Z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0x0101009CD645C63ADB3448815C43D1031636B6</vt:lpwstr>
  </property>
</Properties>
</file>